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363" r:id="rId3"/>
    <p:sldId id="367" r:id="rId4"/>
    <p:sldId id="368" r:id="rId5"/>
    <p:sldId id="369" r:id="rId6"/>
    <p:sldId id="364" r:id="rId7"/>
    <p:sldId id="362" r:id="rId8"/>
    <p:sldId id="365" r:id="rId9"/>
    <p:sldId id="303" r:id="rId10"/>
    <p:sldId id="366" r:id="rId11"/>
    <p:sldId id="3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0" autoAdjust="0"/>
    <p:restoredTop sz="87772"/>
  </p:normalViewPr>
  <p:slideViewPr>
    <p:cSldViewPr snapToGrid="0">
      <p:cViewPr varScale="1">
        <p:scale>
          <a:sx n="126" d="100"/>
          <a:sy n="126" d="100"/>
        </p:scale>
        <p:origin x="42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26/02/22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This lesson will be easier and lighter with respect to the others because I want to you </a:t>
            </a:r>
            <a:r>
              <a:rPr lang="en-IT"/>
              <a:t>to fix in your mind the concepts we learned so far.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cookbook/persistence/key-value" TargetMode="External"/><Relationship Id="rId2" Type="http://schemas.openxmlformats.org/officeDocument/2006/relationships/hyperlink" Target="https://pub.dev/packages/shared_preference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Persistence – Part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SharedPreferences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1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61167"/>
            <a:ext cx="10913119" cy="5334907"/>
          </a:xfrm>
        </p:spPr>
        <p:txBody>
          <a:bodyPr>
            <a:normAutofit/>
          </a:bodyPr>
          <a:lstStyle/>
          <a:p>
            <a:r>
              <a:rPr lang="en-IT" dirty="0"/>
              <a:t>SharedPreferences package</a:t>
            </a:r>
          </a:p>
          <a:p>
            <a:pPr lvl="1"/>
            <a:r>
              <a:rPr lang="en-GB" dirty="0">
                <a:hlinkClick r:id="rId2"/>
              </a:rPr>
              <a:t>https://pub.dev/packages/shared_preferences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Flutter community cookbook on </a:t>
            </a:r>
            <a:r>
              <a:rPr lang="en-GB" dirty="0" err="1"/>
              <a:t>SharedPreferences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https://docs.flutter.dev/cookbook/persistence/key-value</a:t>
            </a:r>
            <a:r>
              <a:rPr lang="en-GB" dirty="0"/>
              <a:t>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b="1" dirty="0"/>
              <a:t>Persist key-value data</a:t>
            </a:r>
          </a:p>
          <a:p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SharedPreferences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85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GB" b="1" dirty="0" err="1"/>
              <a:t>SharedPreferences</a:t>
            </a:r>
            <a:endParaRPr lang="en-GB" b="1" dirty="0"/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61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SharedPreferences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18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Counter app with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GB" dirty="0"/>
              <a:t>Exercise 10.01 (easy-medium)</a:t>
            </a:r>
          </a:p>
          <a:p>
            <a:pPr lvl="1"/>
            <a:r>
              <a:rPr lang="en-US" dirty="0"/>
              <a:t>Start from the code of Exercise 06.02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Right now, every time you restart the app, the </a:t>
            </a:r>
            <a:r>
              <a:rPr lang="en-US" dirty="0" err="1"/>
              <a:t>LoginPage</a:t>
            </a:r>
            <a:r>
              <a:rPr lang="en-US" dirty="0"/>
              <a:t> is showed to user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the </a:t>
            </a:r>
            <a:r>
              <a:rPr lang="en-US" dirty="0" err="1"/>
              <a:t>SharedPreferences</a:t>
            </a:r>
            <a:r>
              <a:rPr lang="en-US" dirty="0"/>
              <a:t> package to change this </a:t>
            </a:r>
            <a:r>
              <a:rPr lang="en-US" dirty="0" err="1"/>
              <a:t>behaviour</a:t>
            </a:r>
            <a:r>
              <a:rPr lang="en-US" dirty="0"/>
              <a:t> and let the app “remember” the last user session. As such:</a:t>
            </a:r>
          </a:p>
          <a:p>
            <a:pPr lvl="2"/>
            <a:r>
              <a:rPr lang="en-US" dirty="0"/>
              <a:t>If a user opens the app for the first time, the </a:t>
            </a:r>
            <a:r>
              <a:rPr lang="en-US" dirty="0" err="1"/>
              <a:t>LoginPage</a:t>
            </a:r>
            <a:r>
              <a:rPr lang="en-US" dirty="0"/>
              <a:t> route is showed;</a:t>
            </a:r>
          </a:p>
          <a:p>
            <a:pPr lvl="2"/>
            <a:r>
              <a:rPr lang="en-US" dirty="0"/>
              <a:t>If the user logs in,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did not log out in the last session,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log out in the last session, the </a:t>
            </a:r>
            <a:r>
              <a:rPr lang="en-US" dirty="0" err="1"/>
              <a:t>LoginPage</a:t>
            </a:r>
            <a:r>
              <a:rPr lang="en-US" dirty="0"/>
              <a:t> is showed.</a:t>
            </a:r>
          </a:p>
        </p:txBody>
      </p:sp>
      <p:pic>
        <p:nvPicPr>
          <p:cNvPr id="4" name="Simulator Screen Recording - iPhone 11 - 2022-02-26 at 17.14.43" descr="Simulator Screen Recording - iPhone 11 - 2022-02-26 at 17.14.43">
            <a:hlinkClick r:id="" action="ppaction://media"/>
            <a:extLst>
              <a:ext uri="{FF2B5EF4-FFF2-40B4-BE49-F238E27FC236}">
                <a16:creationId xmlns:a16="http://schemas.microsoft.com/office/drawing/2014/main" id="{B2838157-367E-F74A-A727-5717698B4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73833" y="345757"/>
            <a:ext cx="2849145" cy="616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SharedPreferences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51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GB" dirty="0"/>
              <a:t>Exercise 10.01 (easy-medium)</a:t>
            </a:r>
          </a:p>
          <a:p>
            <a:pPr lvl="1"/>
            <a:r>
              <a:rPr lang="en-US" dirty="0"/>
              <a:t>Start from the code of Exercise 06.02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Right now, every time you restart the app, the </a:t>
            </a:r>
            <a:r>
              <a:rPr lang="en-US" dirty="0" err="1"/>
              <a:t>LoginPage</a:t>
            </a:r>
            <a:r>
              <a:rPr lang="en-US" dirty="0"/>
              <a:t> is showed to user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the </a:t>
            </a:r>
            <a:r>
              <a:rPr lang="en-US" dirty="0" err="1"/>
              <a:t>SharedPreferences</a:t>
            </a:r>
            <a:r>
              <a:rPr lang="en-US" dirty="0"/>
              <a:t> package to change this </a:t>
            </a:r>
            <a:r>
              <a:rPr lang="en-US" dirty="0" err="1"/>
              <a:t>behaviour</a:t>
            </a:r>
            <a:r>
              <a:rPr lang="en-US" dirty="0"/>
              <a:t> and let the app “remember” the last user session. As such:</a:t>
            </a:r>
          </a:p>
          <a:p>
            <a:pPr lvl="2"/>
            <a:r>
              <a:rPr lang="en-US" dirty="0"/>
              <a:t>If a user opens the app for the first time, the </a:t>
            </a:r>
            <a:r>
              <a:rPr lang="en-US" dirty="0" err="1"/>
              <a:t>LoginPage</a:t>
            </a:r>
            <a:r>
              <a:rPr lang="en-US" dirty="0"/>
              <a:t> route is showed;</a:t>
            </a:r>
          </a:p>
          <a:p>
            <a:pPr lvl="2"/>
            <a:r>
              <a:rPr lang="en-US" dirty="0"/>
              <a:t>If the user logs in,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did not log out in the last session,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log out in the last session, the </a:t>
            </a:r>
            <a:r>
              <a:rPr lang="en-US" dirty="0" err="1"/>
              <a:t>LoginPage</a:t>
            </a:r>
            <a:r>
              <a:rPr lang="en-US" dirty="0"/>
              <a:t> is showed.</a:t>
            </a:r>
          </a:p>
        </p:txBody>
      </p:sp>
      <p:pic>
        <p:nvPicPr>
          <p:cNvPr id="4" name="Simulator Screen Recording - iPhone 11 - 2022-02-26 at 17.17.34" descr="Simulator Screen Recording - iPhone 11 - 2022-02-26 at 17.17.34">
            <a:hlinkClick r:id="" action="ppaction://media"/>
            <a:extLst>
              <a:ext uri="{FF2B5EF4-FFF2-40B4-BE49-F238E27FC236}">
                <a16:creationId xmlns:a16="http://schemas.microsoft.com/office/drawing/2014/main" id="{A92F349D-E95A-BC48-B61F-28D78B7CB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5214" y="457200"/>
            <a:ext cx="2821272" cy="61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SharedPreferences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b="1" dirty="0"/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48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E6779A-FE78-9F4C-805E-55769939F378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</a:t>
            </a:r>
            <a:r>
              <a:rPr lang="en-US" dirty="0" err="1"/>
              <a:t>SharedPreferences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Take look to a safer alternative: </a:t>
            </a:r>
            <a:r>
              <a:rPr lang="en-US" dirty="0" err="1"/>
              <a:t>flutter_secure_storage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pub.dev</a:t>
            </a:r>
            <a:r>
              <a:rPr lang="en-US" dirty="0"/>
              <a:t>/packages/</a:t>
            </a:r>
            <a:r>
              <a:rPr lang="en-US" dirty="0" err="1"/>
              <a:t>flutter_secure_storage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14558</TotalTime>
  <Words>426</Words>
  <Application>Microsoft Macintosh PowerPoint</Application>
  <PresentationFormat>Widescreen</PresentationFormat>
  <Paragraphs>87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Outline</vt:lpstr>
      <vt:lpstr>Outline</vt:lpstr>
      <vt:lpstr>Counter app with memory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159</cp:revision>
  <dcterms:created xsi:type="dcterms:W3CDTF">2021-07-19T09:08:13Z</dcterms:created>
  <dcterms:modified xsi:type="dcterms:W3CDTF">2022-02-26T16:19:28Z</dcterms:modified>
</cp:coreProperties>
</file>